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  <p:sldId id="258" r:id="rId4"/>
    <p:sldId id="263" r:id="rId5"/>
    <p:sldId id="265" r:id="rId6"/>
    <p:sldId id="261" r:id="rId7"/>
    <p:sldId id="262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57B762-D7BD-486C-84B1-B399067F803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32777B-0DB9-4CA2-99B5-5B99030FD94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haroni" pitchFamily="2" charset="-79"/>
                <a:cs typeface="Aharoni" pitchFamily="2" charset="-79"/>
              </a:rPr>
              <a:t>STC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NETWORK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286000"/>
            <a:ext cx="65532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utami" pitchFamily="34" charset="0"/>
                <a:cs typeface="Gautami" pitchFamily="34" charset="0"/>
              </a:rPr>
              <a:t>                     </a:t>
            </a: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  <a:t>Mohammad Mustafa Ahmedzai</a:t>
            </a:r>
          </a:p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Entrepreneur, SEO Consultant,</a:t>
            </a:r>
          </a:p>
          <a:p>
            <a:pPr algn="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Premium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AdSense Publisher</a:t>
            </a:r>
          </a:p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&amp; Web Developer</a:t>
            </a:r>
          </a:p>
          <a:p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Gautami" pitchFamily="34" charset="0"/>
              <a:cs typeface="Gautami" pitchFamily="34" charset="0"/>
            </a:endParaRPr>
          </a:p>
          <a:p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Gautami" pitchFamily="34" charset="0"/>
              <a:cs typeface="Gautami" pitchFamily="34" charset="0"/>
            </a:endParaRPr>
          </a:p>
          <a:p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  <a:t>Founder: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Gautami" pitchFamily="34" charset="0"/>
              </a:rPr>
              <a:t>www.MyBloggerTricks.com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Gautami" pitchFamily="34" charset="0"/>
              </a:rPr>
              <a:t>www.SmartEarningMethods.com</a:t>
            </a:r>
          </a:p>
        </p:txBody>
      </p:sp>
    </p:spTree>
    <p:extLst>
      <p:ext uri="{BB962C8B-B14F-4D97-AF65-F5344CB8AC3E}">
        <p14:creationId xmlns:p14="http://schemas.microsoft.com/office/powerpoint/2010/main" val="310420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219200"/>
            <a:ext cx="740664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Gautami" pitchFamily="34" charset="0"/>
                <a:cs typeface="Gautami" pitchFamily="34" charset="0"/>
              </a:rPr>
              <a:t/>
            </a:r>
            <a:br>
              <a:rPr lang="en-US" dirty="0">
                <a:latin typeface="Gautami" pitchFamily="34" charset="0"/>
                <a:cs typeface="Gautami" pitchFamily="34" charset="0"/>
              </a:rPr>
            </a:br>
            <a:r>
              <a:rPr lang="en-US" dirty="0" smtClean="0">
                <a:latin typeface="Gautami" pitchFamily="34" charset="0"/>
                <a:cs typeface="Gautami" pitchFamily="34" charset="0"/>
              </a:rPr>
              <a:t/>
            </a:r>
            <a:br>
              <a:rPr lang="en-US" dirty="0" smtClean="0">
                <a:latin typeface="Gautami" pitchFamily="34" charset="0"/>
                <a:cs typeface="Gautami" pitchFamily="34" charset="0"/>
              </a:rPr>
            </a:br>
            <a:r>
              <a:rPr lang="en-US" dirty="0">
                <a:latin typeface="Gautami" pitchFamily="34" charset="0"/>
                <a:cs typeface="Gautami" pitchFamily="34" charset="0"/>
              </a:rPr>
              <a:t/>
            </a:r>
            <a:br>
              <a:rPr lang="en-US" dirty="0">
                <a:latin typeface="Gautami" pitchFamily="34" charset="0"/>
                <a:cs typeface="Gautami" pitchFamily="34" charset="0"/>
              </a:rPr>
            </a:br>
            <a:r>
              <a:rPr lang="en-US" dirty="0" smtClean="0">
                <a:latin typeface="Gautami" pitchFamily="34" charset="0"/>
                <a:cs typeface="Gautami" pitchFamily="34" charset="0"/>
              </a:rPr>
              <a:t/>
            </a:r>
            <a:br>
              <a:rPr lang="en-US" dirty="0" smtClean="0">
                <a:latin typeface="Gautami" pitchFamily="34" charset="0"/>
                <a:cs typeface="Gautami" pitchFamily="34" charset="0"/>
              </a:rPr>
            </a:br>
            <a:r>
              <a:rPr lang="en-US" dirty="0">
                <a:latin typeface="Gautami" pitchFamily="34" charset="0"/>
                <a:cs typeface="Gautami" pitchFamily="34" charset="0"/>
              </a:rPr>
              <a:t/>
            </a:r>
            <a:br>
              <a:rPr lang="en-US" dirty="0">
                <a:latin typeface="Gautami" pitchFamily="34" charset="0"/>
                <a:cs typeface="Gautami" pitchFamily="34" charset="0"/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  <a:t>“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  <a:t>Make Money Online From 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  <a:t>your </a:t>
            </a:r>
            <a:r>
              <a:rPr lang="en-US" dirty="0">
                <a:solidFill>
                  <a:schemeClr val="accent4"/>
                </a:solidFill>
                <a:latin typeface="Gautami" pitchFamily="34" charset="0"/>
                <a:cs typeface="Gautami" pitchFamily="34" charset="0"/>
              </a:rPr>
              <a:t>Living Room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  <a:t>!”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utami" pitchFamily="34" charset="0"/>
                <a:cs typeface="Gautami" pitchFamily="34" charset="0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7406640" cy="1752600"/>
          </a:xfrm>
        </p:spPr>
        <p:txBody>
          <a:bodyPr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Gautami" pitchFamily="34" charset="0"/>
              <a:cs typeface="Gauta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625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-76200"/>
            <a:ext cx="7406640" cy="1472184"/>
          </a:xfrm>
        </p:spPr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The Plastic bag Seller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7406640" cy="5312736"/>
          </a:xfrm>
        </p:spPr>
        <p:txBody>
          <a:bodyPr>
            <a:normAutofit fontScale="92500"/>
          </a:bodyPr>
          <a:lstStyle/>
          <a:p>
            <a:pPr marL="541782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Used to sell shopping bags and China Locks (Grade: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2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)</a:t>
            </a:r>
          </a:p>
          <a:p>
            <a:pPr marL="541782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Worked at a Decoration Shop for 2 years for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Rs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.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 100/week (Grade: 4) </a:t>
            </a:r>
          </a:p>
          <a:p>
            <a:pPr marL="541782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Moved to Karachi in 2000</a:t>
            </a:r>
          </a:p>
          <a:p>
            <a:pPr marL="541782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Was mocked for being an ‘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Gautami" pitchFamily="34" charset="0"/>
              </a:rPr>
              <a:t>Akhroat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’ for 2 years</a:t>
            </a:r>
          </a:p>
          <a:p>
            <a:pPr marL="541782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Was Disqualified for a US Visa</a:t>
            </a:r>
          </a:p>
          <a:p>
            <a:pPr marL="541782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The same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‘</a:t>
            </a:r>
            <a:r>
              <a:rPr lang="en-US" sz="2400" dirty="0" err="1">
                <a:solidFill>
                  <a:srgbClr val="FF0000"/>
                </a:solidFill>
                <a:latin typeface="+mj-lt"/>
                <a:cs typeface="Gautami" pitchFamily="34" charset="0"/>
              </a:rPr>
              <a:t>Akhroat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’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autami" pitchFamily="34" charset="0"/>
              </a:rPr>
              <a:t> is now being read by 32,000 People Worldwide for his articles on Web Technology</a:t>
            </a:r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endParaRPr lang="en-US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841149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70"/>
            <a:ext cx="9144000" cy="637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9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HAVE YOU TRIED BLOGGER?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478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Things to do (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Six Months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 familiar with Web designing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HTML, CSS         (w3schools.com)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Practice Photoshop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blog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Customize it!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*Optimize it!   SEO</a:t>
            </a:r>
          </a:p>
          <a:p>
            <a:pPr marL="1117854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Monetize it!</a:t>
            </a:r>
          </a:p>
          <a:p>
            <a:pPr marL="1117854" lvl="2" indent="-514350">
              <a:buFont typeface="+mj-lt"/>
              <a:buAutoNum type="romanU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17854" lvl="2" indent="-514350">
              <a:buFont typeface="+mj-lt"/>
              <a:buAutoNum type="romanU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3504" lvl="2" indent="0">
              <a:buNone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&gt;&gt; continue….</a:t>
            </a:r>
          </a:p>
          <a:p>
            <a:pPr marL="1117854" lvl="2" indent="-514350">
              <a:buFont typeface="+mj-lt"/>
              <a:buAutoNum type="romanU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17854" lvl="2" indent="-514350">
              <a:buFont typeface="+mj-lt"/>
              <a:buAutoNum type="roman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8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Things to do (</a:t>
            </a:r>
            <a:r>
              <a:rPr lang="en-US" sz="1800" dirty="0">
                <a:latin typeface="Aharoni" pitchFamily="2" charset="-79"/>
                <a:cs typeface="Aharoni" pitchFamily="2" charset="-79"/>
              </a:rPr>
              <a:t>Six Months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96646" indent="-514350">
              <a:lnSpc>
                <a:spcPct val="160000"/>
              </a:lnSpc>
              <a:buFont typeface="+mj-lt"/>
              <a:buAutoNum type="arabicPeriod" startAt="3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Freelancing Account:</a:t>
            </a:r>
          </a:p>
          <a:p>
            <a:pPr marL="1117854" lvl="2" indent="-514350">
              <a:lnSpc>
                <a:spcPct val="160000"/>
              </a:lnSpc>
              <a:buFont typeface="+mj-lt"/>
              <a:buAutoNum type="romanU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Elance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17854" lvl="2" indent="-514350">
              <a:lnSpc>
                <a:spcPct val="160000"/>
              </a:lnSpc>
              <a:buFont typeface="+mj-lt"/>
              <a:buAutoNum type="romanU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oDesk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17854" lvl="2" indent="-514350">
              <a:lnSpc>
                <a:spcPct val="16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Guru</a:t>
            </a:r>
          </a:p>
          <a:p>
            <a:pPr marL="1117854" lvl="2" indent="-514350">
              <a:lnSpc>
                <a:spcPct val="16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Freelancer</a:t>
            </a:r>
          </a:p>
          <a:p>
            <a:pPr marL="1117854" lvl="2" indent="-514350">
              <a:lnSpc>
                <a:spcPct val="160000"/>
              </a:lnSpc>
              <a:buFont typeface="+mj-lt"/>
              <a:buAutoNum type="romanU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Fiverr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96646" indent="-514350">
              <a:lnSpc>
                <a:spcPct val="160000"/>
              </a:lnSpc>
              <a:buFont typeface="+mj-lt"/>
              <a:buAutoNum type="arabicPeriod" startAt="3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 Blogs &amp; build links</a:t>
            </a:r>
          </a:p>
          <a:p>
            <a:pPr marL="596646" indent="-514350">
              <a:lnSpc>
                <a:spcPct val="160000"/>
              </a:lnSpc>
              <a:buFont typeface="+mj-lt"/>
              <a:buAutoNum type="arabicPeriod" startAt="3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Skills</a:t>
            </a:r>
          </a:p>
          <a:p>
            <a:pPr marL="1117854" lvl="2" indent="-514350">
              <a:buFont typeface="+mj-lt"/>
              <a:buAutoNum type="romanU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6616" lvl="1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Reference: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http://www.smartearningmethods.com/2012/03/2012-freelancing-sites-jobs-money/</a:t>
            </a:r>
          </a:p>
          <a:p>
            <a:pPr marL="596646" indent="-514350">
              <a:buFont typeface="+mj-lt"/>
              <a:buAutoNum type="arabicPeriod" startAt="3"/>
            </a:pPr>
            <a:endParaRPr lang="en-US" dirty="0" smtClean="0"/>
          </a:p>
          <a:p>
            <a:pPr marL="1117854" lvl="2" indent="-514350">
              <a:buFont typeface="+mj-lt"/>
              <a:buAutoNum type="roman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41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haroni" pitchFamily="2" charset="-79"/>
                <a:cs typeface="Aharoni" pitchFamily="2" charset="-79"/>
              </a:rPr>
              <a:t>My Online Earning Strategy</a:t>
            </a:r>
            <a:endParaRPr lang="en-US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Search Engine Optimization (SEO)?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Advertisement 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Media 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Baba </a:t>
            </a:r>
            <a:r>
              <a:rPr lang="en-US" sz="2000" dirty="0" err="1" smtClean="0">
                <a:solidFill>
                  <a:srgbClr val="FF0000"/>
                </a:solidFill>
              </a:rPr>
              <a:t>Bangali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any Other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4754880"/>
          </a:xfrm>
        </p:spPr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Thank you! </a:t>
            </a:r>
            <a:r>
              <a:rPr lang="en-US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2860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235</TotalTime>
  <Words>199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STC NETWORK</vt:lpstr>
      <vt:lpstr>     “Make Money Online From  your Living Room!” </vt:lpstr>
      <vt:lpstr>The Plastic bag Seller</vt:lpstr>
      <vt:lpstr>PowerPoint Presentation</vt:lpstr>
      <vt:lpstr>HAVE YOU TRIED BLOGGER?</vt:lpstr>
      <vt:lpstr>Things to do (Six Months):</vt:lpstr>
      <vt:lpstr>Things to do (Six Months):</vt:lpstr>
      <vt:lpstr>My Online Earning Strategy</vt:lpstr>
      <vt:lpstr>Thank you!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STC NETWORK</dc:title>
  <dc:creator>mustafa</dc:creator>
  <cp:lastModifiedBy>mustafa</cp:lastModifiedBy>
  <cp:revision>91</cp:revision>
  <dcterms:created xsi:type="dcterms:W3CDTF">2012-10-06T03:15:06Z</dcterms:created>
  <dcterms:modified xsi:type="dcterms:W3CDTF">2012-10-08T16:59:08Z</dcterms:modified>
</cp:coreProperties>
</file>